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6" r:id="rId3"/>
    <p:sldId id="257" r:id="rId4"/>
    <p:sldId id="258" r:id="rId5"/>
    <p:sldId id="260" r:id="rId6"/>
    <p:sldId id="259" r:id="rId7"/>
    <p:sldId id="263" r:id="rId8"/>
    <p:sldId id="264" r:id="rId9"/>
    <p:sldId id="274" r:id="rId10"/>
    <p:sldId id="275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4CA4B-18B1-48C2-8DD1-70CE21FE9F53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10431-23F9-41D8-BDC0-5D53429FC4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917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10431-23F9-41D8-BDC0-5D53429FC49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38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10431-23F9-41D8-BDC0-5D53429FC49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06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DCAC7-1428-32DA-2869-139192208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2124A-70EC-659F-23C1-469746C36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316F77-AC16-1614-BDFA-AD71F8BFF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E3FE6D-82A1-4D09-2054-0620C649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FD4E51-A10C-247C-CEBC-CF5513B4A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12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75278-8205-C900-D535-BE4BD328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668AB9-F1AD-C971-3F29-07C596859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FC2ACD-0EB4-2F24-F1E7-005D3ECED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9BCCA5-4BB4-5AA5-A1D6-F2DC4B8D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000D56-F163-4910-92B7-3C73DBDB1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23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178DCB6-9F1F-C23A-26AF-D2A32958D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219D9C-DC69-59ED-7FCE-5543055C0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D2F4A6-EDE3-4BDE-8BF0-6111E851B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094714-7E26-F88C-1EFC-8356FF5B9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370E06-A65D-A19F-D1C6-33BD28E4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83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CD4F7-6753-89AD-C03A-19B4D49E1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D087E-FB62-AB05-DC3D-41A2F66CF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DFA297-CF49-D51E-9130-407713EE9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C5DB68-4249-0666-8EA1-CA27FDAC1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2023E-BFE7-F525-0E35-09EEEF65C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336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97AD4C-74AF-9E54-C780-E7AFB275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3B47DF-8D3D-B8F7-8F3B-F51C1CF5E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81699-F1D0-03E3-C2C2-592A7B92F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5CEE95-B042-6D17-5645-B03D4309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394E24-B0A0-162E-E9D7-55D8CDFB7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3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5B307-949F-40D3-0403-0ED12D2B2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DA9327-7AAB-549E-D461-C610180192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561DB9-D8AE-55F3-F560-A4156E8C8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6C42E7-1581-08C5-234F-F27179946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0E9C23-CE0E-3C24-2B04-F0CF92984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281260-B750-F15B-30D9-FFA44D84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78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4E26-DCC3-B37F-92A5-2CB9CDD8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549664-8DB3-2D2F-C64B-E7399E149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D38FAD-D055-AE0F-3735-BE55D33B7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5C5B95-DA14-26F7-8E2E-F77C89DFC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ACF3970-F40C-20A3-9415-D2BA4C279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4B8561-A409-B465-7676-9A875DFE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FFC652-125D-B900-3013-6B36819A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9AD2F9-9FE5-0790-4D6E-DA3E8F7D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7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9C9D8-F5B3-68D1-FEB5-A67053B4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6431A5-C1E8-97E5-4DDF-D9C4BF151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F727D2-C823-7454-F785-F444C88EC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5301D0-AC57-7EDE-C25D-216A949F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8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D8FC110-CA4B-46F7-EAB7-0209C0AF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F24E6F-9DB5-60FC-DE31-A8F9A588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FBA7F8-0F3D-DFDA-805C-784FF4542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47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289C2-D62B-DB78-15E9-8015BB372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CC5F2-01FE-6399-7676-8AFEA6EC5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E0F050-FEEB-C864-AC91-EFA28DCEF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10A021-8D7F-A54C-FAB7-D245DFD23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1FAE8-E4FC-24F2-E92C-F8C5B8F03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D6B14A-ABB1-9A62-3A2D-59FC37DF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435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8FFA6-B6FA-6241-732D-7173CAB4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FC8F8E2-8B84-A925-02F2-0CBCBAC81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546FAD-D094-BA6A-E094-0E157C052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64E8EB-89D4-CE6C-0B52-ABEA9617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1E3EB5-0487-2A7C-9F86-B1A972F01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936476-2560-AEB5-9811-BA7913C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5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E7604-4BEE-FBFD-7DCC-4896C4B3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240F04-6B7A-4B19-9E8D-85A3935E8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C0559B-8372-85AB-BB82-C12A3B66A4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56105-00DD-406E-BB74-EE49BDE598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FC0C93-1293-7E97-2C28-66114B25C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C240AB-82F7-0242-9647-61AD11457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5B8B3-55BD-46C9-BFF5-13FE5CB1D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88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E6F2F0F-8A72-763C-4DAB-D6E943656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53895"/>
            <a:ext cx="11239500" cy="661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66235-9433-94DA-383F-03246436B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0471" y="1122363"/>
            <a:ext cx="7700682" cy="2920719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комбинированного вида №33 «Колобок»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инновационной технологии «СКРАЙБИНГ» в развитии речи у детей старшего дошкольного возраста»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D8B688-64EC-9FAF-1E1C-4BDD64FFE2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7082" y="4731591"/>
            <a:ext cx="9144000" cy="1655762"/>
          </a:xfrm>
        </p:spPr>
        <p:txBody>
          <a:bodyPr/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Выполнил: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Учитель-логопед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                             Высшая кв. категория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                 Кашапова Г.М.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</p:spTree>
    <p:extLst>
      <p:ext uri="{BB962C8B-B14F-4D97-AF65-F5344CB8AC3E}">
        <p14:creationId xmlns:p14="http://schemas.microsoft.com/office/powerpoint/2010/main" val="1301236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A22E4-7418-512F-30EC-864311519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981B87-1491-7D88-DD3A-88EA16EB6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F930CF-7A42-6C4C-B193-6505E52A69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5" y="1515036"/>
            <a:ext cx="9947049" cy="45328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активизация и расширение словаря по теме «Домашние животные 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связной речи, совершенствование грамматического строя речи закрепление навыка согласования прилагательных с существительными, закрепление в активном словаре обобщающее понятие «Домашние животные», закрепление представлений о домашних животных  составлением рассказа на тему «В гостях у дедушки и бабушки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с использованием инновационной технологии –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скрайбинг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развитие зрительного внимания, творческого воображения, мелкой моторики, развитие психических процессов (память, внимание, воображение).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воспитывать любовь к домашним животным.</a:t>
            </a:r>
          </a:p>
          <a:p>
            <a:pPr marL="72000">
              <a:lnSpc>
                <a:spcPct val="100000"/>
              </a:lnSpc>
              <a:spcAft>
                <a:spcPts val="600"/>
              </a:spcAft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EEAB41-D36B-FC4A-0084-071981A6A749}"/>
              </a:ext>
            </a:extLst>
          </p:cNvPr>
          <p:cNvSpPr txBox="1"/>
          <p:nvPr/>
        </p:nvSpPr>
        <p:spPr>
          <a:xfrm>
            <a:off x="2214283" y="810126"/>
            <a:ext cx="668318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«В гостях у дедушки и бабушки»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636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06492-4525-E153-5A11-E07CEFCA4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EBC14B-9532-9F09-C463-82D9A3AA1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WhatsApp Video 2024-02-10 at 16.42.29">
            <a:hlinkClick r:id="" action="ppaction://media"/>
            <a:extLst>
              <a:ext uri="{FF2B5EF4-FFF2-40B4-BE49-F238E27FC236}">
                <a16:creationId xmlns:a16="http://schemas.microsoft.com/office/drawing/2014/main" id="{A3D1B3DA-FCEC-0006-3AAB-B3FD139943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8459" y="1044948"/>
            <a:ext cx="8077200" cy="4552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482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57527-BC06-BD61-B2E6-FBA7BF42D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FA8C97-150A-E88E-F778-B466C04A6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A9F6A-F571-5BB8-C2CA-49268634E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17" y="1129553"/>
            <a:ext cx="10314602" cy="1093694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технологии «</a:t>
            </a:r>
            <a:r>
              <a:rPr lang="ru-RU" sz="4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скрайбинга</a:t>
            </a:r>
            <a:r>
              <a:rPr lang="ru-RU" sz="4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речевом развитии дошкольников.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60961B2-2BEB-0CF9-AB40-01C4F8C54354}"/>
              </a:ext>
            </a:extLst>
          </p:cNvPr>
          <p:cNvSpPr/>
          <p:nvPr/>
        </p:nvSpPr>
        <p:spPr>
          <a:xfrm>
            <a:off x="797859" y="2805953"/>
            <a:ext cx="2483223" cy="115644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Развитие связной речи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93D56B97-6DC8-086D-F6E2-BF2C4887336E}"/>
              </a:ext>
            </a:extLst>
          </p:cNvPr>
          <p:cNvSpPr/>
          <p:nvPr/>
        </p:nvSpPr>
        <p:spPr>
          <a:xfrm>
            <a:off x="7700683" y="4401670"/>
            <a:ext cx="2599764" cy="121920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Развитие мелкой моторики рук.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12A4E02-1C08-99F6-10AF-71BD55327E30}"/>
              </a:ext>
            </a:extLst>
          </p:cNvPr>
          <p:cNvSpPr/>
          <p:nvPr/>
        </p:nvSpPr>
        <p:spPr>
          <a:xfrm>
            <a:off x="7700683" y="2850776"/>
            <a:ext cx="2483223" cy="115644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Развитие творческого воображения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8F73726-1B3C-5000-E4AA-2156A021F9F7}"/>
              </a:ext>
            </a:extLst>
          </p:cNvPr>
          <p:cNvSpPr/>
          <p:nvPr/>
        </p:nvSpPr>
        <p:spPr>
          <a:xfrm>
            <a:off x="797859" y="4401670"/>
            <a:ext cx="2483223" cy="115644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Обогащение словарного запаса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06B4314-63FD-4ACE-6821-1A8C5CA857DD}"/>
              </a:ext>
            </a:extLst>
          </p:cNvPr>
          <p:cNvSpPr/>
          <p:nvPr/>
        </p:nvSpPr>
        <p:spPr>
          <a:xfrm>
            <a:off x="4249271" y="2850776"/>
            <a:ext cx="2483223" cy="115644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Увеличение </a:t>
            </a:r>
          </a:p>
          <a:p>
            <a:pPr algn="ctr"/>
            <a:r>
              <a:rPr lang="ru-RU" dirty="0"/>
              <a:t>объема запоминания 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3D2DFEB-69D5-D9D3-D8D0-07322B8C1205}"/>
              </a:ext>
            </a:extLst>
          </p:cNvPr>
          <p:cNvSpPr/>
          <p:nvPr/>
        </p:nvSpPr>
        <p:spPr>
          <a:xfrm>
            <a:off x="4249271" y="4401670"/>
            <a:ext cx="2483223" cy="115644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Расширение знаний об окружающем</a:t>
            </a:r>
          </a:p>
        </p:txBody>
      </p:sp>
    </p:spTree>
    <p:extLst>
      <p:ext uri="{BB962C8B-B14F-4D97-AF65-F5344CB8AC3E}">
        <p14:creationId xmlns:p14="http://schemas.microsoft.com/office/powerpoint/2010/main" val="86888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A40EB-B81A-4655-36CB-BF40C15A1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DDA32F-3364-15F8-A1A5-8A19B7CC6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C534B3-91EE-827D-FF52-DC737DA84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294" y="3006480"/>
            <a:ext cx="7817224" cy="3851520"/>
          </a:xfrm>
        </p:spPr>
        <p:txBody>
          <a:bodyPr>
            <a:normAutofit/>
          </a:bodyPr>
          <a:lstStyle/>
          <a:p>
            <a:pPr marL="72000">
              <a:lnSpc>
                <a:spcPct val="100000"/>
              </a:lnSpc>
              <a:spcAft>
                <a:spcPts val="600"/>
              </a:spcAft>
            </a:pPr>
            <a:r>
              <a:rPr lang="ru-RU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5338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34C4B-FBAA-A0F5-A678-9CC6795D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48D144-C8F8-BB2A-64EA-C170A7A2D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accent5"/>
                </a:solidFill>
              </a:rPr>
              <a:t>«</a:t>
            </a:r>
            <a:r>
              <a:rPr lang="ru-RU" dirty="0" err="1">
                <a:solidFill>
                  <a:schemeClr val="accent5"/>
                </a:solidFill>
              </a:rPr>
              <a:t>Скрайбинг</a:t>
            </a:r>
            <a:r>
              <a:rPr lang="ru-RU" dirty="0">
                <a:solidFill>
                  <a:schemeClr val="accent5"/>
                </a:solidFill>
              </a:rPr>
              <a:t>» -это техника, в которой речь иллюстрируется рисунками. Особенность «</a:t>
            </a:r>
            <a:r>
              <a:rPr lang="ru-RU" dirty="0" err="1">
                <a:solidFill>
                  <a:schemeClr val="accent5"/>
                </a:solidFill>
              </a:rPr>
              <a:t>скрайбинга</a:t>
            </a:r>
            <a:r>
              <a:rPr lang="ru-RU" dirty="0">
                <a:solidFill>
                  <a:schemeClr val="accent5"/>
                </a:solidFill>
              </a:rPr>
              <a:t>»   заключается в том, что появляется возможность  задействовать одновременно слух, зрение и воображение ребенка, что способствует лучшему пониманию и запоминанию.</a:t>
            </a:r>
          </a:p>
          <a:p>
            <a:pPr marL="0" indent="0" algn="ctr">
              <a:buNone/>
            </a:pPr>
            <a:r>
              <a:rPr lang="ru-RU" u="sng" dirty="0">
                <a:solidFill>
                  <a:schemeClr val="accent1"/>
                </a:solidFill>
              </a:rPr>
              <a:t>Виды </a:t>
            </a:r>
            <a:r>
              <a:rPr lang="ru-RU" u="sng" dirty="0" err="1">
                <a:solidFill>
                  <a:schemeClr val="accent1"/>
                </a:solidFill>
              </a:rPr>
              <a:t>скрайбинга</a:t>
            </a:r>
            <a:r>
              <a:rPr lang="ru-RU" u="sng" dirty="0">
                <a:solidFill>
                  <a:schemeClr val="accent1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accent1"/>
                </a:solidFill>
              </a:rPr>
              <a:t> -рисованный «</a:t>
            </a:r>
            <a:r>
              <a:rPr lang="ru-RU" i="1" dirty="0" err="1">
                <a:solidFill>
                  <a:schemeClr val="accent1"/>
                </a:solidFill>
              </a:rPr>
              <a:t>скрайбинг</a:t>
            </a:r>
            <a:r>
              <a:rPr lang="ru-RU" i="1" dirty="0">
                <a:solidFill>
                  <a:schemeClr val="accent1"/>
                </a:solidFill>
              </a:rPr>
              <a:t>»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accent1"/>
                </a:solidFill>
              </a:rPr>
              <a:t> -магнитный «</a:t>
            </a:r>
            <a:r>
              <a:rPr lang="ru-RU" i="1" dirty="0" err="1">
                <a:solidFill>
                  <a:schemeClr val="accent1"/>
                </a:solidFill>
              </a:rPr>
              <a:t>скрайбинг</a:t>
            </a:r>
            <a:r>
              <a:rPr lang="ru-RU" i="1" dirty="0">
                <a:solidFill>
                  <a:schemeClr val="accent1"/>
                </a:solidFill>
              </a:rPr>
              <a:t>»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6895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71C65-23F8-9346-6603-DA16088DA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71C831-F978-4FD4-C809-12F3F1F92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C8671-2EA5-D478-222D-199F083D5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17" y="601545"/>
            <a:ext cx="7956884" cy="124329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Рисованный «</a:t>
            </a:r>
            <a:r>
              <a:rPr lang="ru-RU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405FB3-A07F-CDF5-B492-DDB62CF30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6" y="2101516"/>
            <a:ext cx="7956884" cy="3946357"/>
          </a:xfrm>
        </p:spPr>
        <p:txBody>
          <a:bodyPr>
            <a:normAutofit/>
          </a:bodyPr>
          <a:lstStyle/>
          <a:p>
            <a:pPr marL="72000">
              <a:lnSpc>
                <a:spcPct val="100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ручной, классический вариант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когда  ребенок рассказывает о чем – либо и в то же время рисует изображения, т.е.  рисует параллельно с текстом.</a:t>
            </a:r>
          </a:p>
        </p:txBody>
      </p:sp>
    </p:spTree>
    <p:extLst>
      <p:ext uri="{BB962C8B-B14F-4D97-AF65-F5344CB8AC3E}">
        <p14:creationId xmlns:p14="http://schemas.microsoft.com/office/powerpoint/2010/main" val="345303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1B94-9A2E-351F-5274-B9568877C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73A9BF-6936-8EAD-714C-C5C1914DB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31750"/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1ABD6-F43D-B07B-72BC-D0C8B0554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17" y="905435"/>
            <a:ext cx="5518483" cy="16405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для рисованного</a:t>
            </a:r>
            <a:b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скрайбинга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CDD08A-97C1-51B3-08D1-0A10F32AAB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6" y="2734005"/>
            <a:ext cx="7956884" cy="3313868"/>
          </a:xfrm>
        </p:spPr>
        <p:txBody>
          <a:bodyPr>
            <a:normAutofit/>
          </a:bodyPr>
          <a:lstStyle/>
          <a:p>
            <a:pPr marL="414900" indent="-342900" algn="l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Segoe UI Variable Text Semiligh" pitchFamily="2" charset="0"/>
                <a:cs typeface="Times New Roman" panose="02020603050405020304" pitchFamily="18" charset="0"/>
              </a:rPr>
              <a:t>Маркер, карандаши, мел</a:t>
            </a:r>
          </a:p>
          <a:p>
            <a:pPr marL="414900" indent="-342900" algn="l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Segoe UI Variable Text Semiligh" pitchFamily="2" charset="0"/>
                <a:cs typeface="Times New Roman" panose="02020603050405020304" pitchFamily="18" charset="0"/>
              </a:rPr>
              <a:t>Доска для рисования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FAF4B2-AB02-756F-600A-CA1AC9EDC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45" y="4523873"/>
            <a:ext cx="1811775" cy="17806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789200-F16B-D345-B30D-0A4DD62D1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55" y="525586"/>
            <a:ext cx="3580257" cy="3313868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 w="69850"/>
            <a:bevelB w="139700" prst="cross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BAB9C6D-9561-0D95-0485-2D9990455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699" y="4523800"/>
            <a:ext cx="1888206" cy="178074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58C539-F175-B56A-8692-A2A1A7EB24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9684" y="4523800"/>
            <a:ext cx="1864716" cy="173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53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F3494-8232-DB19-BC92-622B13E67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96AA73-E11F-457D-6D38-4CF17F503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16CF7-58FC-BC62-3788-0E6FCC6FB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33082" y="601545"/>
            <a:ext cx="11914093" cy="124329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Рисованный </a:t>
            </a:r>
            <a:r>
              <a:rPr lang="ru-RU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A89463-6AE0-3563-35BB-E076C7C70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95" y="2621704"/>
            <a:ext cx="1986981" cy="2539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09D45F-4F07-0E7A-9DEB-B44AC1165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112" y="2621704"/>
            <a:ext cx="2128567" cy="2649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F672D6-B371-32FE-EB09-3973BEC35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839" y="2621704"/>
            <a:ext cx="2030731" cy="2714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57451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82685-B537-8E10-B37A-C2067D670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8D2DF5-701A-A4AD-E821-7F765D015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3A2236-C5F1-CAF5-F7C4-39275F6541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17" y="601545"/>
            <a:ext cx="9211942" cy="721119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Рисованный «</a:t>
            </a:r>
            <a:r>
              <a:rPr lang="ru-RU" sz="4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r>
              <a:rPr lang="ru-RU" sz="4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A5942F-BC13-4756-59ED-78F6B12CD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424" y="2101516"/>
            <a:ext cx="2966940" cy="3948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AutoShape 10">
            <a:extLst>
              <a:ext uri="{FF2B5EF4-FFF2-40B4-BE49-F238E27FC236}">
                <a16:creationId xmlns:a16="http://schemas.microsoft.com/office/drawing/2014/main" id="{65B89DFE-F507-1FD7-1E4A-2D7A8634E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6C780D-9CF5-C80A-2C4E-60D7AFEC8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591" y="2132791"/>
            <a:ext cx="2966940" cy="3915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4091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1973-DE77-346C-E8A4-2881C2A7D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0DAFC7-8A11-7153-620E-3269E1087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54675-1F22-3161-E2FE-C34AE13C3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17" y="601545"/>
            <a:ext cx="7956884" cy="124329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Магнитный «</a:t>
            </a:r>
            <a:r>
              <a:rPr lang="ru-RU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6FA98C5-1708-E267-388E-92D5D8B31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6" y="2101516"/>
            <a:ext cx="7956884" cy="3946357"/>
          </a:xfrm>
        </p:spPr>
        <p:txBody>
          <a:bodyPr>
            <a:normAutofit/>
          </a:bodyPr>
          <a:lstStyle/>
          <a:p>
            <a:pPr marL="72000">
              <a:lnSpc>
                <a:spcPct val="100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 на аппликационный, единственное различие – готовые изображения крепятся магнитами на презентационную магнитную доску.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9FEEA5-380C-F21F-98C7-4EA87C459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1116" y="3429000"/>
            <a:ext cx="3817475" cy="2838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1866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3FA98-BD9D-35BB-1C62-B50EAD3B4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5B6151-F90F-8D88-CA0B-9C58E6405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F25A8-9D7B-1391-5AC1-72FA92509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7459" y="311502"/>
            <a:ext cx="8489597" cy="124329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Магнитный «</a:t>
            </a:r>
            <a:r>
              <a:rPr lang="ru-RU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A80E85-825F-F6A4-481E-AB7EC8CFB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459" y="1940667"/>
            <a:ext cx="3436289" cy="4459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A8B6B5-538F-9EF5-7C53-AF13504DD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767" y="1940667"/>
            <a:ext cx="3436289" cy="4459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4410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CF0BB-A9B8-362C-0501-AF0C9284D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B28C9C-09C9-79F5-F8FA-8F2F5516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3CE3501-A5BD-0CAF-8DAB-C30325182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5364" y="797859"/>
            <a:ext cx="8310283" cy="5379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ОД с использованием магнитного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 тему:</a:t>
            </a: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 гостях у дедушки и бабушки»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2E486E-B23E-D82E-DF75-AC2BD5ECF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790" y="3016198"/>
            <a:ext cx="6125430" cy="3048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4071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361</Words>
  <Application>Microsoft Office PowerPoint</Application>
  <PresentationFormat>Широкоэкранный</PresentationFormat>
  <Paragraphs>39</Paragraphs>
  <Slides>13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 Variable Text Semiligh</vt:lpstr>
      <vt:lpstr>Times New Roman</vt:lpstr>
      <vt:lpstr>Тема Office</vt:lpstr>
      <vt:lpstr>МБДОУ «Детский сад комбинированного вида №33 «Колобок»   «Использование инновационной технологии «СКРАЙБИНГ» в развитии речи у детей старшего дошкольного возраста»</vt:lpstr>
      <vt:lpstr>Презентация PowerPoint</vt:lpstr>
      <vt:lpstr>Рисованный «скрайбинг»</vt:lpstr>
      <vt:lpstr>Инструменты для рисованного «скрайбинга»</vt:lpstr>
      <vt:lpstr>Рисованный скрайбинг</vt:lpstr>
      <vt:lpstr>Рисованный «скрайбинг»</vt:lpstr>
      <vt:lpstr>Магнитный «скрайбинг»</vt:lpstr>
      <vt:lpstr>Магнитный «скрайбинг»</vt:lpstr>
      <vt:lpstr>Презентация PowerPoint</vt:lpstr>
      <vt:lpstr>Презентация PowerPoint</vt:lpstr>
      <vt:lpstr>Презентация PowerPoint</vt:lpstr>
      <vt:lpstr>Использование технологии «скрайбинга» в речевом развитии дошкольников.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комбинированного вида №33 «Колобок»  Использование инновационной технологии «СКРАЙБИНГ» в продуктивной деятельности</dc:title>
  <dc:creator>Rail Kashapov</dc:creator>
  <cp:lastModifiedBy>NEX</cp:lastModifiedBy>
  <cp:revision>43</cp:revision>
  <dcterms:created xsi:type="dcterms:W3CDTF">2024-02-10T10:47:12Z</dcterms:created>
  <dcterms:modified xsi:type="dcterms:W3CDTF">2024-11-27T18:18:48Z</dcterms:modified>
</cp:coreProperties>
</file>